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15888892-51AF-4916-8270-7338A65E9485}"/>
    <pc:docChg chg="custSel delSld modSld">
      <pc:chgData name="Charis Taylor" userId="f6f20823-7d5f-4176-a928-74bb03618d1d" providerId="ADAL" clId="{15888892-51AF-4916-8270-7338A65E9485}" dt="2021-11-30T08:33:12.514" v="36" actId="1076"/>
      <pc:docMkLst>
        <pc:docMk/>
      </pc:docMkLst>
      <pc:sldChg chg="addSp modSp">
        <pc:chgData name="Charis Taylor" userId="f6f20823-7d5f-4176-a928-74bb03618d1d" providerId="ADAL" clId="{15888892-51AF-4916-8270-7338A65E9485}" dt="2021-11-30T08:33:12.514" v="36" actId="1076"/>
        <pc:sldMkLst>
          <pc:docMk/>
          <pc:sldMk cId="3129558295" sldId="256"/>
        </pc:sldMkLst>
        <pc:spChg chg="mod">
          <ac:chgData name="Charis Taylor" userId="f6f20823-7d5f-4176-a928-74bb03618d1d" providerId="ADAL" clId="{15888892-51AF-4916-8270-7338A65E9485}" dt="2021-11-30T08:33:06.792" v="34" actId="27636"/>
          <ac:spMkLst>
            <pc:docMk/>
            <pc:sldMk cId="3129558295" sldId="256"/>
            <ac:spMk id="2" creationId="{A89B4D43-E2B2-4B2E-86EB-BDAB21A1C1C9}"/>
          </ac:spMkLst>
        </pc:spChg>
        <pc:spChg chg="mod">
          <ac:chgData name="Charis Taylor" userId="f6f20823-7d5f-4176-a928-74bb03618d1d" providerId="ADAL" clId="{15888892-51AF-4916-8270-7338A65E9485}" dt="2021-11-30T08:33:10.006" v="35" actId="1076"/>
          <ac:spMkLst>
            <pc:docMk/>
            <pc:sldMk cId="3129558295" sldId="256"/>
            <ac:spMk id="3" creationId="{395449CC-D871-41B9-B301-B1AAACC4560E}"/>
          </ac:spMkLst>
        </pc:spChg>
        <pc:spChg chg="add mod">
          <ac:chgData name="Charis Taylor" userId="f6f20823-7d5f-4176-a928-74bb03618d1d" providerId="ADAL" clId="{15888892-51AF-4916-8270-7338A65E9485}" dt="2021-11-30T08:33:12.514" v="36" actId="1076"/>
          <ac:spMkLst>
            <pc:docMk/>
            <pc:sldMk cId="3129558295" sldId="256"/>
            <ac:spMk id="4" creationId="{8F959D41-789B-4660-B50F-E27C7FC27536}"/>
          </ac:spMkLst>
        </pc:spChg>
      </pc:sldChg>
      <pc:sldChg chg="modSp del">
        <pc:chgData name="Charis Taylor" userId="f6f20823-7d5f-4176-a928-74bb03618d1d" providerId="ADAL" clId="{15888892-51AF-4916-8270-7338A65E9485}" dt="2021-11-30T08:32:57.092" v="30" actId="2696"/>
        <pc:sldMkLst>
          <pc:docMk/>
          <pc:sldMk cId="168674201" sldId="257"/>
        </pc:sldMkLst>
        <pc:spChg chg="mod">
          <ac:chgData name="Charis Taylor" userId="f6f20823-7d5f-4176-a928-74bb03618d1d" providerId="ADAL" clId="{15888892-51AF-4916-8270-7338A65E9485}" dt="2021-11-30T08:30:52.211" v="0"/>
          <ac:spMkLst>
            <pc:docMk/>
            <pc:sldMk cId="168674201" sldId="257"/>
            <ac:spMk id="3" creationId="{49EA4D4F-92E5-4C86-A374-87A561EE1C5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4363C-BC34-4AFE-8260-8AFA9C8FA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58961D-AFAF-4891-8512-74B6B0271E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83DB1-6BFB-4828-A9D4-C196D52F3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F4307-D230-4AE7-BD0B-80018F773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79E067-ECFF-4130-96AE-CA3FDCD68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04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38851-C11B-4A08-A164-1058B7145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DEB678-227F-4754-B0C4-5272F231DC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85320-5CD2-4DB7-A1BE-8DDB542E4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95F28-8D72-448F-A667-5332FBD60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FDA58-77B2-4141-9831-A1E10C9AF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206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02EAA-B2DA-49A5-AF7F-413A79DC49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693747-94DF-4157-B344-E8DE663354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F3EEC-A938-46C9-9F5B-73919CB1C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79E3C-8E4C-464B-8D5D-745C9D5C1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D464F0-F764-49FA-BD0F-1C4B8E949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450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5971C9-3B0E-45CE-8439-FCAAD8F77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5C2E7-9541-485D-A7B3-CA4A17644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07B19-2300-440D-9062-0A948AB51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A3276-325C-4899-B7F8-9013F771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02035-D92A-438B-8567-C3D6E9A8D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63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0D2FD-6597-4B53-B9AB-3831ED6E9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9052E3-56C5-4BBC-8E12-8B005446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AEEF2-BDE7-42D5-8C9C-DAC2DD45D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FEE608-D0C3-483D-B649-5F1C38684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26A3A-0804-4AA2-AAC1-4864FD41A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33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BF1D5-D327-4C95-AC45-E2A52C1F2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F8100-34A2-4B35-AD6D-81F5795FDB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D0EC67-D810-4C98-AF47-F211CA89F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068B09-6CEB-48E9-8F4C-26A9C1C2D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91C76D-606E-4C2A-8CDA-778A7404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DEA28C-E886-491F-BB23-335E4AF6B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76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6E44E-23AD-44DE-AB7A-B878046FD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41BA6-DD95-4361-8552-2A0E393E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D45DA6-154C-495F-A76C-1163FD53EE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5C0002-EA25-4E0E-9A5C-E60D39170F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8C7619-7EF8-44FA-BDB0-00B4AC794F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E4E7EC-D7A6-45A8-901C-510AD2AED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BFEBEB-283A-4CAD-93A4-E8CDE7F01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D8001C-A3D0-4D53-9231-AE0649BCB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364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A7B3-08E1-4072-9308-EC723E487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C975ED-6B5F-4DA6-A62A-A1D000A6F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40ABB-FE2F-4C62-85F6-359CB37A8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EF4FD8-9C39-44D3-BCEF-E6165E5B8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751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8DEAE2-A067-41B3-81A8-083914F5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22C2E7-4A81-4654-B58F-87AC1B8AF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8612DB-46E7-46B0-8391-A139F28E0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049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145DC-0CCA-4F9F-A571-9E45C9E47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C7AF5-DC6D-4D57-BB31-EFA02A7B4E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80F9A9-ED2F-445A-98D7-5ED89B2C8F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464D3E-0E0D-4002-89D5-27DE16383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0A54F-6A71-4391-A19B-8696DDE8E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714B3-1C8F-4E59-8621-E11A10BBC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49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77F74-279E-4FD9-A507-06DC3C4DF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A0E8BD-E678-4AE8-88A9-D1FA9FF11B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2A64CE-66BB-4BBE-BC5D-7DF505F1E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F2B208-87EB-483F-87C2-72F864FF9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69D1FA-7880-4AAD-9C94-1291680E3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048533-A416-44B2-B592-BCD4DAF5E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94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8CE925-84ED-402B-8761-EDBFEF023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D7453D-C2F4-4761-B1AD-855DB8B867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B7D4E-5EF9-49DD-9C99-B6F189F07C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B7264-3C73-48A4-B6A0-686492CE6B4C}" type="datetimeFigureOut">
              <a:rPr lang="en-GB" smtClean="0"/>
              <a:t>30/11/2021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F5113-91C6-4479-B24F-A6AAE90F02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8BC1F-9A14-4341-B72D-73D209BF7D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23910-F779-4878-89DD-95709FA2F7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41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B4D43-E2B2-4B2E-86EB-BDAB21A1C1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99253"/>
            <a:ext cx="9144000" cy="1778872"/>
          </a:xfrm>
        </p:spPr>
        <p:txBody>
          <a:bodyPr>
            <a:normAutofit/>
          </a:bodyPr>
          <a:lstStyle/>
          <a:p>
            <a:r>
              <a:rPr lang="en-GB" dirty="0"/>
              <a:t>Redemption:</a:t>
            </a:r>
            <a:br>
              <a:rPr lang="en-GB" dirty="0"/>
            </a:br>
            <a:r>
              <a:rPr lang="en-GB" dirty="0"/>
              <a:t>Copying the book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5449CC-D871-41B9-B301-B1AAACC456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21168"/>
            <a:ext cx="9144000" cy="1655762"/>
          </a:xfrm>
        </p:spPr>
        <p:txBody>
          <a:bodyPr/>
          <a:lstStyle/>
          <a:p>
            <a:r>
              <a:rPr lang="en-GB" dirty="0"/>
              <a:t>I will be making sure it is copied word-for-word</a:t>
            </a:r>
          </a:p>
          <a:p>
            <a:r>
              <a:rPr lang="en-GB" dirty="0"/>
              <a:t>If it’s not, you’ll be getting a Friday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959D41-789B-4660-B50F-E27C7FC27536}"/>
              </a:ext>
            </a:extLst>
          </p:cNvPr>
          <p:cNvSpPr/>
          <p:nvPr/>
        </p:nvSpPr>
        <p:spPr>
          <a:xfrm>
            <a:off x="3122045" y="4150586"/>
            <a:ext cx="5947910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dirty="0"/>
              <a:t>Everyone else…</a:t>
            </a:r>
          </a:p>
          <a:p>
            <a:r>
              <a:rPr lang="en-GB" sz="2400" dirty="0"/>
              <a:t>…reading or completing a creative writing task</a:t>
            </a:r>
          </a:p>
        </p:txBody>
      </p:sp>
    </p:spTree>
    <p:extLst>
      <p:ext uri="{BB962C8B-B14F-4D97-AF65-F5344CB8AC3E}">
        <p14:creationId xmlns:p14="http://schemas.microsoft.com/office/powerpoint/2010/main" val="3129558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A6DEE4-D7EA-44FA-9018-C5F210697C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1320E68-9E1E-40C8-9CCF-2C5F6B96174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7E2FEC-4882-4C7E-9633-9DC989FB5256}">
  <ds:schemaRefs>
    <ds:schemaRef ds:uri="a5ca2c14-d559-4d0f-b326-ae05938bf16d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3520c626-eb21-49a0-b42b-66ade828090c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Redemption: Copying the book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Redemption: Copying the book</dc:title>
  <dc:creator>Charis Taylor</dc:creator>
  <cp:lastModifiedBy>Charis Taylor</cp:lastModifiedBy>
  <cp:revision>3</cp:revision>
  <dcterms:created xsi:type="dcterms:W3CDTF">2021-11-29T21:12:48Z</dcterms:created>
  <dcterms:modified xsi:type="dcterms:W3CDTF">2021-11-30T08:33:22Z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